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84" r:id="rId5"/>
    <p:sldId id="300" r:id="rId6"/>
    <p:sldId id="290" r:id="rId7"/>
    <p:sldId id="302" r:id="rId8"/>
    <p:sldId id="291" r:id="rId9"/>
    <p:sldId id="301" r:id="rId10"/>
    <p:sldId id="285" r:id="rId11"/>
    <p:sldId id="303" r:id="rId12"/>
    <p:sldId id="304" r:id="rId13"/>
    <p:sldId id="305" r:id="rId14"/>
    <p:sldId id="306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99" autoAdjust="0"/>
  </p:normalViewPr>
  <p:slideViewPr>
    <p:cSldViewPr snapToGrid="0" snapToObjects="1" showGuides="1">
      <p:cViewPr varScale="1">
        <p:scale>
          <a:sx n="91" d="100"/>
          <a:sy n="91" d="100"/>
        </p:scale>
        <p:origin x="322" y="77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89D61-DB67-1495-CBF7-35A7248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868680"/>
            <a:ext cx="5266944" cy="1618488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0F2D0A-BAAF-2549-FFA2-FEB8BAE1F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2456" y="2980944"/>
            <a:ext cx="3383280" cy="275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8CD9A70-8549-CC59-2676-F55CA05BD8B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82717" y="0"/>
            <a:ext cx="5475288" cy="6858000"/>
          </a:xfrm>
          <a:custGeom>
            <a:avLst/>
            <a:gdLst>
              <a:gd name="connsiteX0" fmla="*/ 1725546 w 5475288"/>
              <a:gd name="connsiteY0" fmla="*/ 0 h 6858000"/>
              <a:gd name="connsiteX1" fmla="*/ 5475288 w 5475288"/>
              <a:gd name="connsiteY1" fmla="*/ 0 h 6858000"/>
              <a:gd name="connsiteX2" fmla="*/ 5475288 w 5475288"/>
              <a:gd name="connsiteY2" fmla="*/ 6858000 h 6858000"/>
              <a:gd name="connsiteX3" fmla="*/ 1725545 w 5475288"/>
              <a:gd name="connsiteY3" fmla="*/ 6858000 h 6858000"/>
              <a:gd name="connsiteX4" fmla="*/ 1441507 w 5475288"/>
              <a:gd name="connsiteY4" fmla="*/ 6616491 h 6858000"/>
              <a:gd name="connsiteX5" fmla="*/ 4994 w 5475288"/>
              <a:gd name="connsiteY5" fmla="*/ 3666742 h 6858000"/>
              <a:gd name="connsiteX6" fmla="*/ 0 w 5475288"/>
              <a:gd name="connsiteY6" fmla="*/ 3492199 h 6858000"/>
              <a:gd name="connsiteX7" fmla="*/ 0 w 5475288"/>
              <a:gd name="connsiteY7" fmla="*/ 3365801 h 6858000"/>
              <a:gd name="connsiteX8" fmla="*/ 4994 w 5475288"/>
              <a:gd name="connsiteY8" fmla="*/ 3191258 h 6858000"/>
              <a:gd name="connsiteX9" fmla="*/ 1441507 w 5475288"/>
              <a:gd name="connsiteY9" fmla="*/ 2415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5288" h="6858000">
                <a:moveTo>
                  <a:pt x="1725546" y="0"/>
                </a:moveTo>
                <a:lnTo>
                  <a:pt x="5475288" y="0"/>
                </a:lnTo>
                <a:lnTo>
                  <a:pt x="5475288" y="6858000"/>
                </a:lnTo>
                <a:lnTo>
                  <a:pt x="1725545" y="6858000"/>
                </a:lnTo>
                <a:lnTo>
                  <a:pt x="1441507" y="6616491"/>
                </a:lnTo>
                <a:cubicBezTo>
                  <a:pt x="604936" y="5840934"/>
                  <a:pt x="70475" y="4808520"/>
                  <a:pt x="4994" y="3666742"/>
                </a:cubicBezTo>
                <a:lnTo>
                  <a:pt x="0" y="3492199"/>
                </a:lnTo>
                <a:lnTo>
                  <a:pt x="0" y="3365801"/>
                </a:lnTo>
                <a:lnTo>
                  <a:pt x="4994" y="3191258"/>
                </a:lnTo>
                <a:cubicBezTo>
                  <a:pt x="70475" y="2049480"/>
                  <a:pt x="604936" y="1017067"/>
                  <a:pt x="1441507" y="24151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17BB1C-6202-0017-D4A1-6CF13039D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63126" y="281264"/>
            <a:ext cx="2328872" cy="6288750"/>
          </a:xfrm>
          <a:custGeom>
            <a:avLst/>
            <a:gdLst>
              <a:gd name="connsiteX0" fmla="*/ 2328872 w 2328872"/>
              <a:gd name="connsiteY0" fmla="*/ 0 h 6288750"/>
              <a:gd name="connsiteX1" fmla="*/ 2328872 w 2328872"/>
              <a:gd name="connsiteY1" fmla="*/ 6288750 h 6288750"/>
              <a:gd name="connsiteX2" fmla="*/ 2032288 w 2328872"/>
              <a:gd name="connsiteY2" fmla="*/ 6162469 h 6288750"/>
              <a:gd name="connsiteX3" fmla="*/ 0 w 2328872"/>
              <a:gd name="connsiteY3" fmla="*/ 3144375 h 6288750"/>
              <a:gd name="connsiteX4" fmla="*/ 2032288 w 2328872"/>
              <a:gd name="connsiteY4" fmla="*/ 126282 h 628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8872" h="6288750">
                <a:moveTo>
                  <a:pt x="2328872" y="0"/>
                </a:moveTo>
                <a:lnTo>
                  <a:pt x="2328872" y="6288750"/>
                </a:lnTo>
                <a:lnTo>
                  <a:pt x="2032288" y="6162469"/>
                </a:lnTo>
                <a:cubicBezTo>
                  <a:pt x="821766" y="5581235"/>
                  <a:pt x="0" y="4447628"/>
                  <a:pt x="0" y="3144375"/>
                </a:cubicBezTo>
                <a:cubicBezTo>
                  <a:pt x="0" y="1841122"/>
                  <a:pt x="821766" y="707515"/>
                  <a:pt x="2032288" y="1262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800" dirty="0">
                <a:noFill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895E44-8BB4-22DB-782B-DEDBE96CC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DA117-367E-3E27-5E36-1D9C826A6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95BBB0-0295-4C7E-A3D0-2F07981FE8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6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  <p:sldLayoutId id="2147483670" r:id="rId18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C2DFAD4-F8AE-2FE0-BCE7-C78B2737F6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882" r="10882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4742E31-B2F1-00C7-0BD8-0C26135EE3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358732"/>
            <a:ext cx="3920454" cy="1481328"/>
          </a:xfrm>
        </p:spPr>
        <p:txBody>
          <a:bodyPr/>
          <a:lstStyle/>
          <a:p>
            <a:r>
              <a:rPr lang="en-US" sz="1800" b="0" i="0" dirty="0">
                <a:solidFill>
                  <a:srgbClr val="242424"/>
                </a:solidFill>
                <a:effectLst/>
                <a:latin typeface="-apple-system"/>
              </a:rPr>
              <a:t>Fraud Checks won’t be same without you!!!</a:t>
            </a:r>
            <a:br>
              <a:rPr lang="en-US" sz="18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242424"/>
                </a:solidFill>
                <a:effectLst/>
                <a:latin typeface="-apple-system"/>
              </a:rPr>
              <a:t>Thank you for the amazing job!</a:t>
            </a:r>
            <a:br>
              <a:rPr lang="en-US" sz="18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242424"/>
                </a:solidFill>
                <a:effectLst/>
                <a:latin typeface="-apple-system"/>
              </a:rPr>
              <a:t>We will miss you! </a:t>
            </a:r>
            <a:endParaRPr lang="en-US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err="1"/>
              <a:t>Natasa</a:t>
            </a:r>
            <a:r>
              <a:rPr lang="en-US" dirty="0"/>
              <a:t> </a:t>
            </a:r>
            <a:r>
              <a:rPr lang="en-US" dirty="0" err="1"/>
              <a:t>Pohar</a:t>
            </a:r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9E8E3-86E3-B2AA-EECB-18F22A80A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884" y="0"/>
            <a:ext cx="5143500" cy="6858000"/>
          </a:xfrm>
          <a:prstGeom prst="rect">
            <a:avLst/>
          </a:prstGeom>
        </p:spPr>
      </p:pic>
      <p:pic>
        <p:nvPicPr>
          <p:cNvPr id="9" name="Graphic 8" descr="Heart with pulse">
            <a:extLst>
              <a:ext uri="{FF2B5EF4-FFF2-40B4-BE49-F238E27FC236}">
                <a16:creationId xmlns:a16="http://schemas.microsoft.com/office/drawing/2014/main" id="{AB7082F3-6E8F-687A-3427-C81BF94A1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1747" y="3145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7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358732"/>
            <a:ext cx="3920454" cy="1481328"/>
          </a:xfrm>
        </p:spPr>
        <p:txBody>
          <a:bodyPr/>
          <a:lstStyle/>
          <a:p>
            <a:r>
              <a:rPr lang="en-US" sz="1800" b="0" i="0" dirty="0">
                <a:solidFill>
                  <a:srgbClr val="242424"/>
                </a:solidFill>
                <a:effectLst/>
                <a:latin typeface="-apple-system"/>
              </a:rPr>
              <a:t>We still cannot believe that you will be leaving us. I pray that you achieve great successes in your new position. Good luck and please keep in touch.</a:t>
            </a:r>
            <a:endParaRPr lang="en-US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Khadar </a:t>
            </a:r>
            <a:r>
              <a:rPr lang="en-US" dirty="0" err="1"/>
              <a:t>palagiri</a:t>
            </a:r>
            <a:endParaRPr lang="en-US" altLang="zh-CN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A19218A-44E7-5D5F-D7B0-4E53F09F71E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xfrm>
            <a:off x="6096000" y="1607890"/>
            <a:ext cx="3920455" cy="392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89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There’s always another one coming.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Richard Branson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355533-789E-7690-2282-7E0DE231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br>
              <a:rPr lang="en-US" dirty="0"/>
            </a:br>
            <a:r>
              <a:rPr lang="en-US" dirty="0"/>
              <a:t>SHUBHANGI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806B8F-01D6-34B4-655B-C01DE0A85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Born in northern California and raised in a family of artists, Sam has been taking pictures for as long as she can remember.</a:t>
            </a:r>
          </a:p>
          <a:p>
            <a:r>
              <a:rPr lang="en-US" dirty="0"/>
              <a:t>Her unique style, extensive training, and deep appreciation for her subjects makes her photographs a joy to look at. 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5E9C426-5FD2-109B-23C2-141F149C40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0A2B9-A294-E13C-A812-DC32A04389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E5D8E-651F-1196-DB91-55ADFDB4A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95BBB0-0295-4C7E-A3D0-2F07981FE8C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C4DA51-D30A-081B-5903-119A49209A1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0081" r="10081"/>
          <a:stretch>
            <a:fillRect/>
          </a:stretch>
        </p:blipFill>
        <p:spPr>
          <a:xfrm>
            <a:off x="5741150" y="0"/>
            <a:ext cx="5475288" cy="6858000"/>
          </a:xfrm>
        </p:spPr>
      </p:pic>
    </p:spTree>
    <p:extLst>
      <p:ext uri="{BB962C8B-B14F-4D97-AF65-F5344CB8AC3E}">
        <p14:creationId xmlns:p14="http://schemas.microsoft.com/office/powerpoint/2010/main" val="86365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Natasa</a:t>
            </a:r>
            <a:r>
              <a:rPr lang="en-US" dirty="0"/>
              <a:t> Pahor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8FAB5C75-9A85-EB45-88BB-F6986F9DADC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/>
          <a:srcRect t="7721" b="7721"/>
          <a:stretch/>
        </p:blipFill>
        <p:spPr>
          <a:xfrm>
            <a:off x="551412" y="2193042"/>
            <a:ext cx="2487168" cy="21031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Product Owner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Gopal </a:t>
            </a:r>
            <a:r>
              <a:rPr lang="en-US" dirty="0" err="1"/>
              <a:t>Ponna</a:t>
            </a:r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C0F062A-37EA-357D-BB68-A7AA0DBCCBDD}"/>
              </a:ext>
            </a:extLst>
          </p:cNvPr>
          <p:cNvPicPr>
            <a:picLocks noGrp="1"/>
          </p:cNvPicPr>
          <p:nvPr>
            <p:ph type="pic" sz="quarter" idx="17"/>
          </p:nvPr>
        </p:nvPicPr>
        <p:blipFill rotWithShape="1">
          <a:blip r:embed="rId3"/>
          <a:srcRect t="-362" b="-362"/>
          <a:stretch/>
        </p:blipFill>
        <p:spPr>
          <a:xfrm>
            <a:off x="3433572" y="2193042"/>
            <a:ext cx="2487168" cy="21031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Solution Architect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Manjushree</a:t>
            </a:r>
          </a:p>
        </p:txBody>
      </p:sp>
      <p:pic>
        <p:nvPicPr>
          <p:cNvPr id="18" name="Picture Placeholder 17" descr="Team member headshot">
            <a:extLst>
              <a:ext uri="{FF2B5EF4-FFF2-40B4-BE49-F238E27FC236}">
                <a16:creationId xmlns:a16="http://schemas.microsoft.com/office/drawing/2014/main" id="{BA813023-271D-01D1-8CA4-56120BA12FDA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4"/>
          <a:srcRect l="604" r="604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Debapriya</a:t>
            </a:r>
            <a:r>
              <a:rPr lang="en-US" dirty="0"/>
              <a:t> Dawn</a:t>
            </a:r>
          </a:p>
        </p:txBody>
      </p:sp>
      <p:pic>
        <p:nvPicPr>
          <p:cNvPr id="16" name="Picture Placeholder 15" descr="Team member headshot">
            <a:extLst>
              <a:ext uri="{FF2B5EF4-FFF2-40B4-BE49-F238E27FC236}">
                <a16:creationId xmlns:a16="http://schemas.microsoft.com/office/drawing/2014/main" id="{9A4A4167-823B-F3AC-E5D3-62AD7790B8C1}"/>
              </a:ext>
            </a:extLst>
          </p:cNvPr>
          <p:cNvPicPr>
            <a:picLocks noGrp="1"/>
          </p:cNvPicPr>
          <p:nvPr>
            <p:ph type="pic" sz="quarter" idx="23"/>
          </p:nvPr>
        </p:nvPicPr>
        <p:blipFill rotWithShape="1">
          <a:blip r:embed="rId5"/>
          <a:srcRect l="598" r="598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Associate Manager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51802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Natasa</a:t>
            </a:r>
            <a:r>
              <a:rPr lang="en-US" dirty="0"/>
              <a:t> Pahor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8FAB5C75-9A85-EB45-88BB-F6986F9DADC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/>
          <a:srcRect t="7721" b="7721"/>
          <a:stretch/>
        </p:blipFill>
        <p:spPr>
          <a:xfrm>
            <a:off x="551412" y="2193042"/>
            <a:ext cx="2487168" cy="21031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Product Owner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Gopal </a:t>
            </a:r>
            <a:r>
              <a:rPr lang="en-US" dirty="0" err="1"/>
              <a:t>Ponna</a:t>
            </a:r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C0F062A-37EA-357D-BB68-A7AA0DBCCBDD}"/>
              </a:ext>
            </a:extLst>
          </p:cNvPr>
          <p:cNvPicPr>
            <a:picLocks noGrp="1"/>
          </p:cNvPicPr>
          <p:nvPr>
            <p:ph type="pic" sz="quarter" idx="17"/>
          </p:nvPr>
        </p:nvPicPr>
        <p:blipFill rotWithShape="1">
          <a:blip r:embed="rId3"/>
          <a:srcRect t="-362" b="-362"/>
          <a:stretch/>
        </p:blipFill>
        <p:spPr>
          <a:xfrm>
            <a:off x="3433572" y="2193042"/>
            <a:ext cx="2487168" cy="21031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Solution Architect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Manjushree</a:t>
            </a:r>
          </a:p>
        </p:txBody>
      </p:sp>
      <p:pic>
        <p:nvPicPr>
          <p:cNvPr id="18" name="Picture Placeholder 17" descr="Team member headshot">
            <a:extLst>
              <a:ext uri="{FF2B5EF4-FFF2-40B4-BE49-F238E27FC236}">
                <a16:creationId xmlns:a16="http://schemas.microsoft.com/office/drawing/2014/main" id="{BA813023-271D-01D1-8CA4-56120BA12FDA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4"/>
          <a:srcRect l="604" r="604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Debapriya</a:t>
            </a:r>
            <a:r>
              <a:rPr lang="en-US" dirty="0"/>
              <a:t> Dawn</a:t>
            </a:r>
          </a:p>
        </p:txBody>
      </p:sp>
      <p:pic>
        <p:nvPicPr>
          <p:cNvPr id="16" name="Picture Placeholder 15" descr="Team member headshot">
            <a:extLst>
              <a:ext uri="{FF2B5EF4-FFF2-40B4-BE49-F238E27FC236}">
                <a16:creationId xmlns:a16="http://schemas.microsoft.com/office/drawing/2014/main" id="{9A4A4167-823B-F3AC-E5D3-62AD7790B8C1}"/>
              </a:ext>
            </a:extLst>
          </p:cNvPr>
          <p:cNvPicPr>
            <a:picLocks noGrp="1"/>
          </p:cNvPicPr>
          <p:nvPr>
            <p:ph type="pic" sz="quarter" idx="23"/>
          </p:nvPr>
        </p:nvPicPr>
        <p:blipFill rotWithShape="1">
          <a:blip r:embed="rId5"/>
          <a:srcRect l="598" r="598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Associate Manager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85001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extended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Meenakshi</a:t>
            </a:r>
          </a:p>
        </p:txBody>
      </p:sp>
      <p:pic>
        <p:nvPicPr>
          <p:cNvPr id="229" name="Picture Placeholder 228" descr="Team member headshot&#10;">
            <a:extLst>
              <a:ext uri="{FF2B5EF4-FFF2-40B4-BE49-F238E27FC236}">
                <a16:creationId xmlns:a16="http://schemas.microsoft.com/office/drawing/2014/main" id="{F17BF659-AC09-538B-EFB6-62620083F8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80" r="58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Presiden</a:t>
            </a:r>
            <a:r>
              <a:rPr lang="en-US" altLang="zh-CN" dirty="0"/>
              <a:t>t</a:t>
            </a:r>
            <a:endParaRPr lang="en-US" dirty="0"/>
          </a:p>
        </p:txBody>
      </p:sp>
      <p:sp>
        <p:nvSpPr>
          <p:cNvPr id="323" name="Text Placeholder 322">
            <a:extLst>
              <a:ext uri="{FF2B5EF4-FFF2-40B4-BE49-F238E27FC236}">
                <a16:creationId xmlns:a16="http://schemas.microsoft.com/office/drawing/2014/main" id="{28756545-823F-035D-0934-48A102E499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Khadar </a:t>
            </a:r>
            <a:r>
              <a:rPr lang="en-US" dirty="0" err="1"/>
              <a:t>paligiri</a:t>
            </a:r>
            <a:endParaRPr lang="en-US" altLang="zh-CN" dirty="0"/>
          </a:p>
        </p:txBody>
      </p:sp>
      <p:pic>
        <p:nvPicPr>
          <p:cNvPr id="342" name="Picture Placeholder 341" descr="Team member headshot">
            <a:extLst>
              <a:ext uri="{FF2B5EF4-FFF2-40B4-BE49-F238E27FC236}">
                <a16:creationId xmlns:a16="http://schemas.microsoft.com/office/drawing/2014/main" id="{0039E2BA-E10D-D9B6-AA32-18A411B2CFD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/>
          <a:srcRect l="452" r="452"/>
          <a:stretch/>
        </p:blipFill>
        <p:spPr/>
      </p:pic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5C23C395-72C7-9AAD-CA66-FC364BDAA6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VP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Rahul Chaudhary</a:t>
            </a:r>
          </a:p>
        </p:txBody>
      </p:sp>
      <p:pic>
        <p:nvPicPr>
          <p:cNvPr id="336" name="Picture Placeholder 335" descr="Team member headshot&#10;">
            <a:extLst>
              <a:ext uri="{FF2B5EF4-FFF2-40B4-BE49-F238E27FC236}">
                <a16:creationId xmlns:a16="http://schemas.microsoft.com/office/drawing/2014/main" id="{E7C6B168-D6C2-90B1-8B10-94E65934172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452" r="452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325" name="Text Placeholder 324">
            <a:extLst>
              <a:ext uri="{FF2B5EF4-FFF2-40B4-BE49-F238E27FC236}">
                <a16:creationId xmlns:a16="http://schemas.microsoft.com/office/drawing/2014/main" id="{938EC959-8EA8-72BA-A2FC-4CFB6C7614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 err="1"/>
              <a:t>Manasa</a:t>
            </a:r>
            <a:r>
              <a:rPr lang="en-US" altLang="zh-CN" dirty="0"/>
              <a:t> </a:t>
            </a:r>
            <a:r>
              <a:rPr lang="en-US" altLang="zh-CN" dirty="0" err="1"/>
              <a:t>Mundas</a:t>
            </a:r>
            <a:endParaRPr lang="en-US" altLang="zh-CN" dirty="0"/>
          </a:p>
        </p:txBody>
      </p:sp>
      <p:pic>
        <p:nvPicPr>
          <p:cNvPr id="344" name="Picture Placeholder 343" descr="Team member headshot&#10;">
            <a:extLst>
              <a:ext uri="{FF2B5EF4-FFF2-40B4-BE49-F238E27FC236}">
                <a16:creationId xmlns:a16="http://schemas.microsoft.com/office/drawing/2014/main" id="{F1B8795F-38AC-872A-8BC6-9948A9A6478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/>
          <a:srcRect l="452" r="452"/>
          <a:stretch/>
        </p:blipFill>
        <p:spPr/>
      </p:pic>
      <p:sp>
        <p:nvSpPr>
          <p:cNvPr id="327" name="Text Placeholder 326">
            <a:extLst>
              <a:ext uri="{FF2B5EF4-FFF2-40B4-BE49-F238E27FC236}">
                <a16:creationId xmlns:a16="http://schemas.microsoft.com/office/drawing/2014/main" id="{500DEF8D-C103-DB4D-1420-3A28BFAAE8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SEO Strategist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Saraswati</a:t>
            </a:r>
            <a:r>
              <a:rPr lang="en-US" dirty="0"/>
              <a:t> Thakur</a:t>
            </a:r>
          </a:p>
        </p:txBody>
      </p:sp>
      <p:pic>
        <p:nvPicPr>
          <p:cNvPr id="338" name="Picture Placeholder 337" descr="Team member headshot&#10;">
            <a:extLst>
              <a:ext uri="{FF2B5EF4-FFF2-40B4-BE49-F238E27FC236}">
                <a16:creationId xmlns:a16="http://schemas.microsoft.com/office/drawing/2014/main" id="{06D8EFA6-6D41-5FE9-E3D5-84A22505AE1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/>
          <a:srcRect l="572" r="572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328" name="Text Placeholder 327">
            <a:extLst>
              <a:ext uri="{FF2B5EF4-FFF2-40B4-BE49-F238E27FC236}">
                <a16:creationId xmlns:a16="http://schemas.microsoft.com/office/drawing/2014/main" id="{82DE6FF9-B388-0D40-E87F-5CBD97C0FF6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dirty="0"/>
              <a:t>Ana </a:t>
            </a:r>
            <a:r>
              <a:rPr lang="en-US" altLang="zh-CN" dirty="0" err="1"/>
              <a:t>galego</a:t>
            </a:r>
            <a:endParaRPr lang="en-US" altLang="zh-CN" dirty="0"/>
          </a:p>
        </p:txBody>
      </p:sp>
      <p:pic>
        <p:nvPicPr>
          <p:cNvPr id="346" name="Picture Placeholder 345" descr="Team member headshot&#10;">
            <a:extLst>
              <a:ext uri="{FF2B5EF4-FFF2-40B4-BE49-F238E27FC236}">
                <a16:creationId xmlns:a16="http://schemas.microsoft.com/office/drawing/2014/main" id="{7507AD5B-D894-EFA6-D9FA-B4C01FC2A57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/>
          <a:srcRect l="572" r="572"/>
          <a:stretch/>
        </p:blipFill>
        <p:spPr/>
      </p:pic>
      <p:sp>
        <p:nvSpPr>
          <p:cNvPr id="330" name="Text Placeholder 329">
            <a:extLst>
              <a:ext uri="{FF2B5EF4-FFF2-40B4-BE49-F238E27FC236}">
                <a16:creationId xmlns:a16="http://schemas.microsoft.com/office/drawing/2014/main" id="{EB82051E-4C69-AF6D-14D6-9A22F2CE004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zh-CN" dirty="0"/>
              <a:t>Product Designer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Mamata Mahesh</a:t>
            </a:r>
          </a:p>
        </p:txBody>
      </p:sp>
      <p:pic>
        <p:nvPicPr>
          <p:cNvPr id="340" name="Picture Placeholder 339" descr="Team member headshot&#10;">
            <a:extLst>
              <a:ext uri="{FF2B5EF4-FFF2-40B4-BE49-F238E27FC236}">
                <a16:creationId xmlns:a16="http://schemas.microsoft.com/office/drawing/2014/main" id="{365F6FE8-1655-32EB-F3E9-AA1F3D4C91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8"/>
          <a:srcRect l="604" r="604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31" name="Text Placeholder 330">
            <a:extLst>
              <a:ext uri="{FF2B5EF4-FFF2-40B4-BE49-F238E27FC236}">
                <a16:creationId xmlns:a16="http://schemas.microsoft.com/office/drawing/2014/main" id="{DCC1D5BB-B381-4435-8D73-3160876452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zh-CN" dirty="0"/>
              <a:t>Bhargav </a:t>
            </a:r>
          </a:p>
        </p:txBody>
      </p:sp>
      <p:pic>
        <p:nvPicPr>
          <p:cNvPr id="348" name="Picture Placeholder 347" descr="Team member headshot&#10;">
            <a:extLst>
              <a:ext uri="{FF2B5EF4-FFF2-40B4-BE49-F238E27FC236}">
                <a16:creationId xmlns:a16="http://schemas.microsoft.com/office/drawing/2014/main" id="{C962E309-48C6-BE9F-787D-003B75D3E52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9"/>
          <a:srcRect l="484" r="484"/>
          <a:stretch/>
        </p:blipFill>
        <p:spPr/>
      </p:pic>
      <p:sp>
        <p:nvSpPr>
          <p:cNvPr id="333" name="Text Placeholder 332">
            <a:extLst>
              <a:ext uri="{FF2B5EF4-FFF2-40B4-BE49-F238E27FC236}">
                <a16:creationId xmlns:a16="http://schemas.microsoft.com/office/drawing/2014/main" id="{84C24B64-3EF0-852B-E805-FDCC0186A4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zh-CN" dirty="0"/>
              <a:t>Content Developer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1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extended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Meenakshi</a:t>
            </a:r>
          </a:p>
        </p:txBody>
      </p:sp>
      <p:pic>
        <p:nvPicPr>
          <p:cNvPr id="229" name="Picture Placeholder 228" descr="Team member headshot&#10;">
            <a:extLst>
              <a:ext uri="{FF2B5EF4-FFF2-40B4-BE49-F238E27FC236}">
                <a16:creationId xmlns:a16="http://schemas.microsoft.com/office/drawing/2014/main" id="{F17BF659-AC09-538B-EFB6-62620083F8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80" r="58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Presiden</a:t>
            </a:r>
            <a:r>
              <a:rPr lang="en-US" altLang="zh-CN" dirty="0"/>
              <a:t>t</a:t>
            </a:r>
            <a:endParaRPr lang="en-US" dirty="0"/>
          </a:p>
        </p:txBody>
      </p:sp>
      <p:sp>
        <p:nvSpPr>
          <p:cNvPr id="323" name="Text Placeholder 322">
            <a:extLst>
              <a:ext uri="{FF2B5EF4-FFF2-40B4-BE49-F238E27FC236}">
                <a16:creationId xmlns:a16="http://schemas.microsoft.com/office/drawing/2014/main" id="{28756545-823F-035D-0934-48A102E499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Khadar </a:t>
            </a:r>
            <a:r>
              <a:rPr lang="en-US" dirty="0" err="1"/>
              <a:t>palagiri</a:t>
            </a:r>
            <a:endParaRPr lang="en-US" altLang="zh-CN" dirty="0"/>
          </a:p>
        </p:txBody>
      </p:sp>
      <p:pic>
        <p:nvPicPr>
          <p:cNvPr id="342" name="Picture Placeholder 341" descr="Team member headshot">
            <a:extLst>
              <a:ext uri="{FF2B5EF4-FFF2-40B4-BE49-F238E27FC236}">
                <a16:creationId xmlns:a16="http://schemas.microsoft.com/office/drawing/2014/main" id="{0039E2BA-E10D-D9B6-AA32-18A411B2CFD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/>
          <a:srcRect l="452" r="452"/>
          <a:stretch/>
        </p:blipFill>
        <p:spPr/>
      </p:pic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5C23C395-72C7-9AAD-CA66-FC364BDAA6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VP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Rahul Chaudhary</a:t>
            </a:r>
          </a:p>
        </p:txBody>
      </p:sp>
      <p:pic>
        <p:nvPicPr>
          <p:cNvPr id="336" name="Picture Placeholder 335" descr="Team member headshot&#10;">
            <a:extLst>
              <a:ext uri="{FF2B5EF4-FFF2-40B4-BE49-F238E27FC236}">
                <a16:creationId xmlns:a16="http://schemas.microsoft.com/office/drawing/2014/main" id="{E7C6B168-D6C2-90B1-8B10-94E65934172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452" r="452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325" name="Text Placeholder 324">
            <a:extLst>
              <a:ext uri="{FF2B5EF4-FFF2-40B4-BE49-F238E27FC236}">
                <a16:creationId xmlns:a16="http://schemas.microsoft.com/office/drawing/2014/main" id="{938EC959-8EA8-72BA-A2FC-4CFB6C7614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 err="1"/>
              <a:t>Manasa</a:t>
            </a:r>
            <a:r>
              <a:rPr lang="en-US" altLang="zh-CN" dirty="0"/>
              <a:t> </a:t>
            </a:r>
            <a:r>
              <a:rPr lang="en-US" altLang="zh-CN" dirty="0" err="1"/>
              <a:t>Mundas</a:t>
            </a:r>
            <a:endParaRPr lang="en-US" altLang="zh-CN" dirty="0"/>
          </a:p>
        </p:txBody>
      </p:sp>
      <p:pic>
        <p:nvPicPr>
          <p:cNvPr id="344" name="Picture Placeholder 343" descr="Team member headshot&#10;">
            <a:extLst>
              <a:ext uri="{FF2B5EF4-FFF2-40B4-BE49-F238E27FC236}">
                <a16:creationId xmlns:a16="http://schemas.microsoft.com/office/drawing/2014/main" id="{F1B8795F-38AC-872A-8BC6-9948A9A6478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/>
          <a:srcRect l="452" r="452"/>
          <a:stretch/>
        </p:blipFill>
        <p:spPr/>
      </p:pic>
      <p:sp>
        <p:nvSpPr>
          <p:cNvPr id="327" name="Text Placeholder 326">
            <a:extLst>
              <a:ext uri="{FF2B5EF4-FFF2-40B4-BE49-F238E27FC236}">
                <a16:creationId xmlns:a16="http://schemas.microsoft.com/office/drawing/2014/main" id="{500DEF8D-C103-DB4D-1420-3A28BFAAE8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SEO Strategist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Saraswati</a:t>
            </a:r>
            <a:r>
              <a:rPr lang="en-US" dirty="0"/>
              <a:t> Thakur</a:t>
            </a:r>
          </a:p>
        </p:txBody>
      </p:sp>
      <p:pic>
        <p:nvPicPr>
          <p:cNvPr id="338" name="Picture Placeholder 337" descr="Team member headshot&#10;">
            <a:extLst>
              <a:ext uri="{FF2B5EF4-FFF2-40B4-BE49-F238E27FC236}">
                <a16:creationId xmlns:a16="http://schemas.microsoft.com/office/drawing/2014/main" id="{06D8EFA6-6D41-5FE9-E3D5-84A22505AE1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/>
          <a:srcRect l="572" r="572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328" name="Text Placeholder 327">
            <a:extLst>
              <a:ext uri="{FF2B5EF4-FFF2-40B4-BE49-F238E27FC236}">
                <a16:creationId xmlns:a16="http://schemas.microsoft.com/office/drawing/2014/main" id="{82DE6FF9-B388-0D40-E87F-5CBD97C0FF6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dirty="0"/>
              <a:t>Ana </a:t>
            </a:r>
            <a:r>
              <a:rPr lang="en-US" altLang="zh-CN" dirty="0" err="1"/>
              <a:t>galego</a:t>
            </a:r>
            <a:endParaRPr lang="en-US" altLang="zh-CN" dirty="0"/>
          </a:p>
        </p:txBody>
      </p:sp>
      <p:pic>
        <p:nvPicPr>
          <p:cNvPr id="346" name="Picture Placeholder 345" descr="Team member headshot&#10;">
            <a:extLst>
              <a:ext uri="{FF2B5EF4-FFF2-40B4-BE49-F238E27FC236}">
                <a16:creationId xmlns:a16="http://schemas.microsoft.com/office/drawing/2014/main" id="{7507AD5B-D894-EFA6-D9FA-B4C01FC2A57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/>
          <a:srcRect l="572" r="572"/>
          <a:stretch/>
        </p:blipFill>
        <p:spPr/>
      </p:pic>
      <p:sp>
        <p:nvSpPr>
          <p:cNvPr id="330" name="Text Placeholder 329">
            <a:extLst>
              <a:ext uri="{FF2B5EF4-FFF2-40B4-BE49-F238E27FC236}">
                <a16:creationId xmlns:a16="http://schemas.microsoft.com/office/drawing/2014/main" id="{EB82051E-4C69-AF6D-14D6-9A22F2CE004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zh-CN" dirty="0"/>
              <a:t>Product Designer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Mamata Mahesh</a:t>
            </a:r>
          </a:p>
        </p:txBody>
      </p:sp>
      <p:pic>
        <p:nvPicPr>
          <p:cNvPr id="340" name="Picture Placeholder 339" descr="Team member headshot&#10;">
            <a:extLst>
              <a:ext uri="{FF2B5EF4-FFF2-40B4-BE49-F238E27FC236}">
                <a16:creationId xmlns:a16="http://schemas.microsoft.com/office/drawing/2014/main" id="{365F6FE8-1655-32EB-F3E9-AA1F3D4C91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8"/>
          <a:srcRect l="604" r="604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31" name="Text Placeholder 330">
            <a:extLst>
              <a:ext uri="{FF2B5EF4-FFF2-40B4-BE49-F238E27FC236}">
                <a16:creationId xmlns:a16="http://schemas.microsoft.com/office/drawing/2014/main" id="{DCC1D5BB-B381-4435-8D73-3160876452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zh-CN" dirty="0"/>
              <a:t>Bhargav </a:t>
            </a:r>
          </a:p>
        </p:txBody>
      </p:sp>
      <p:pic>
        <p:nvPicPr>
          <p:cNvPr id="348" name="Picture Placeholder 347" descr="Team member headshot&#10;">
            <a:extLst>
              <a:ext uri="{FF2B5EF4-FFF2-40B4-BE49-F238E27FC236}">
                <a16:creationId xmlns:a16="http://schemas.microsoft.com/office/drawing/2014/main" id="{C962E309-48C6-BE9F-787D-003B75D3E52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9"/>
          <a:srcRect l="484" r="484"/>
          <a:stretch/>
        </p:blipFill>
        <p:spPr/>
      </p:pic>
      <p:sp>
        <p:nvSpPr>
          <p:cNvPr id="333" name="Text Placeholder 332">
            <a:extLst>
              <a:ext uri="{FF2B5EF4-FFF2-40B4-BE49-F238E27FC236}">
                <a16:creationId xmlns:a16="http://schemas.microsoft.com/office/drawing/2014/main" id="{84C24B64-3EF0-852B-E805-FDCC0186A4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zh-CN" dirty="0"/>
              <a:t>Content Developer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9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358732"/>
            <a:ext cx="3920454" cy="1481328"/>
          </a:xfrm>
        </p:spPr>
        <p:txBody>
          <a:bodyPr/>
          <a:lstStyle/>
          <a:p>
            <a:r>
              <a:rPr lang="en-US" sz="1800" b="0" i="0" dirty="0">
                <a:solidFill>
                  <a:srgbClr val="242424"/>
                </a:solidFill>
                <a:effectLst/>
                <a:latin typeface="-apple-system"/>
              </a:rPr>
              <a:t>We still cannot believe that you will be leaving us. I pray that you achieve great successes in your new position. Good luck and please keep in touch.</a:t>
            </a:r>
            <a:endParaRPr lang="en-US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Khadar </a:t>
            </a:r>
            <a:r>
              <a:rPr lang="en-US" dirty="0" err="1"/>
              <a:t>palagiri</a:t>
            </a:r>
            <a:endParaRPr lang="en-US" altLang="zh-CN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A19218A-44E7-5D5F-D7B0-4E53F09F71E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xfrm>
            <a:off x="6096000" y="1607890"/>
            <a:ext cx="3920455" cy="392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358732"/>
            <a:ext cx="3920454" cy="1481328"/>
          </a:xfrm>
        </p:spPr>
        <p:txBody>
          <a:bodyPr/>
          <a:lstStyle/>
          <a:p>
            <a:pPr rtl="0"/>
            <a:r>
              <a:rPr lang="en-US" sz="1800" i="1" dirty="0">
                <a:effectLst/>
                <a:latin typeface="-apple-system"/>
              </a:rPr>
              <a:t>Thank you for all your contributions in Assisted Offer team, it was very a nice working with you, I wish you All the Best for your next assignments!! keep in touch!!</a:t>
            </a:r>
            <a:br>
              <a:rPr lang="en-US" sz="800" dirty="0">
                <a:effectLst/>
                <a:latin typeface="-apple-system"/>
              </a:rPr>
            </a:br>
            <a:endParaRPr lang="en-US" sz="800" dirty="0">
              <a:effectLst/>
              <a:latin typeface="-apple-system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Manjushree</a:t>
            </a:r>
            <a:endParaRPr lang="en-US" altLang="zh-C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4ECCB68-8D1A-8A58-3D7F-3604BBD249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850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684476"/>
            <a:ext cx="3920454" cy="1155583"/>
          </a:xfrm>
        </p:spPr>
        <p:txBody>
          <a:bodyPr/>
          <a:lstStyle/>
          <a:p>
            <a:r>
              <a:rPr lang="en-US" sz="1800" b="0" i="0" dirty="0">
                <a:solidFill>
                  <a:srgbClr val="242424"/>
                </a:solidFill>
                <a:effectLst/>
                <a:latin typeface="-apple-system"/>
              </a:rPr>
              <a:t>Wish you lots of success on your next journey.</a:t>
            </a:r>
            <a:br>
              <a:rPr lang="en-US" sz="18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1800" b="0" i="0" dirty="0">
                <a:solidFill>
                  <a:srgbClr val="242424"/>
                </a:solidFill>
                <a:effectLst/>
                <a:latin typeface="-apple-system"/>
              </a:rPr>
              <a:t>We will miss you </a:t>
            </a:r>
            <a:endParaRPr lang="en-US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Ana Galego</a:t>
            </a:r>
            <a:endParaRPr lang="en-US" altLang="zh-CN" dirty="0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0A307912-96B7-CA62-DD8F-05B957A6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81" y="1829513"/>
            <a:ext cx="4798460" cy="319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Angel face with no fill">
            <a:extLst>
              <a:ext uri="{FF2B5EF4-FFF2-40B4-BE49-F238E27FC236}">
                <a16:creationId xmlns:a16="http://schemas.microsoft.com/office/drawing/2014/main" id="{ED8C8BDF-AD1B-B25E-588E-42A74337F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0996" y="30766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{63420C07-8013-42C2-844C-1128BC99A9BA}tf11429527_win32</Template>
  <TotalTime>104</TotalTime>
  <Words>333</Words>
  <Application>Microsoft Office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Century Gothic</vt:lpstr>
      <vt:lpstr>Karla</vt:lpstr>
      <vt:lpstr>Univers Condensed Light</vt:lpstr>
      <vt:lpstr>Office Theme</vt:lpstr>
      <vt:lpstr>Presentation title</vt:lpstr>
      <vt:lpstr>ABOUT  SHUBHANGI</vt:lpstr>
      <vt:lpstr>Meet our team</vt:lpstr>
      <vt:lpstr>Meet our team</vt:lpstr>
      <vt:lpstr>Meet our extended team</vt:lpstr>
      <vt:lpstr>Meet our extended team</vt:lpstr>
      <vt:lpstr>We still cannot believe that you will be leaving us. I pray that you achieve great successes in your new position. Good luck and please keep in touch.</vt:lpstr>
      <vt:lpstr>Thank you for all your contributions in Assisted Offer team, it was very a nice working with you, I wish you All the Best for your next assignments!! keep in touch!! </vt:lpstr>
      <vt:lpstr>Wish you lots of success on your next journey. We will miss you </vt:lpstr>
      <vt:lpstr>Fraud Checks won’t be same without you!!! Thank you for the amazing job! We will miss you! </vt:lpstr>
      <vt:lpstr>We still cannot believe that you will be leaving us. I pray that you achieve great successes in your new position. Good luck and please keep in touch.</vt:lpstr>
      <vt:lpstr>Business opportunities are like buses. There’s always another one coming.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Pramod Jana</dc:creator>
  <cp:lastModifiedBy>Pramod Jana</cp:lastModifiedBy>
  <cp:revision>1</cp:revision>
  <dcterms:created xsi:type="dcterms:W3CDTF">2022-12-05T05:02:06Z</dcterms:created>
  <dcterms:modified xsi:type="dcterms:W3CDTF">2022-12-05T06:46:06Z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